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AE2BCD-4DE6-4F31-B423-360F99D81184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5E3C41-8E03-49E7-BCDC-6A866B920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8062912" cy="1470025"/>
          </a:xfrm>
        </p:spPr>
        <p:txBody>
          <a:bodyPr/>
          <a:lstStyle/>
          <a:p>
            <a:r>
              <a:rPr lang="es-ES" dirty="0" smtClean="0"/>
              <a:t>Catálogo 2013</a:t>
            </a:r>
            <a:br>
              <a:rPr lang="es-ES" dirty="0" smtClean="0"/>
            </a:br>
            <a:r>
              <a:rPr lang="es-ES" dirty="0" smtClean="0"/>
              <a:t>ARTISUR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violeta</a:t>
            </a:r>
            <a:endParaRPr lang="es-ES" dirty="0"/>
          </a:p>
        </p:txBody>
      </p:sp>
      <p:sp>
        <p:nvSpPr>
          <p:cNvPr id="17" name="16 Marcador de contenido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4038600" cy="2520280"/>
          </a:xfrm>
        </p:spPr>
        <p:txBody>
          <a:bodyPr/>
          <a:lstStyle/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Caramelos violeta típicos de Madrid.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Tamaño: 200gr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Precios: 3€/bolsa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Referencia: Vio001</a:t>
            </a:r>
            <a:endParaRPr lang="es-ES" dirty="0"/>
          </a:p>
        </p:txBody>
      </p:sp>
      <p:pic>
        <p:nvPicPr>
          <p:cNvPr id="6" name="5 Marcador de contenido" descr="viole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00808"/>
            <a:ext cx="4286518" cy="384911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Gominolas </a:t>
            </a:r>
            <a:r>
              <a:rPr lang="es-ES" dirty="0" err="1" smtClean="0"/>
              <a:t>Hotdog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Gominola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forma </a:t>
            </a:r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hotdog</a:t>
            </a:r>
            <a:endParaRPr lang="es-E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Precios: </a:t>
            </a:r>
          </a:p>
          <a:p>
            <a:pPr lvl="1"/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1€/unidad</a:t>
            </a:r>
          </a:p>
          <a:p>
            <a:pPr lvl="1"/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25€/caja (48unidades)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Referencia: Gom001</a:t>
            </a:r>
            <a:endParaRPr lang="es-ES" dirty="0"/>
          </a:p>
        </p:txBody>
      </p:sp>
      <p:pic>
        <p:nvPicPr>
          <p:cNvPr id="7" name="6 Marcador de contenido" descr="hot do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6484" y="1722438"/>
            <a:ext cx="3900031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Puros chocolate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442517"/>
            <a:ext cx="4038600" cy="2714675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Puros de chocolate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Precio: 1€/unidad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Referencia: Choco001</a:t>
            </a:r>
            <a:endParaRPr lang="es-ES" dirty="0"/>
          </a:p>
        </p:txBody>
      </p:sp>
      <p:pic>
        <p:nvPicPr>
          <p:cNvPr id="7" name="6 Marcador de contenido" descr="pur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95682" y="2327837"/>
            <a:ext cx="2943636" cy="33151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de Tomillo</a:t>
            </a:r>
            <a:endParaRPr lang="es-ES" dirty="0"/>
          </a:p>
        </p:txBody>
      </p:sp>
      <p:pic>
        <p:nvPicPr>
          <p:cNvPr id="5" name="4 Marcador de contenido" descr="tomillo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539552" y="2204864"/>
            <a:ext cx="3810000" cy="253365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16016" y="2204864"/>
            <a:ext cx="4038600" cy="271467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Caramelos con sabor a Tomillo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Tamaño: 200gr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Precios: 3€/bolsa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Referencia: Car001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de Romero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4038600" cy="2570659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Caramelos con sabor a romero.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Tamaño: 200gr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Precios: 3€/ Bolsa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Referencia: Car002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8" name="Picture 4" descr="http://www.caramelospaco.com/Admin/admin_content/image/rom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492896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Picotas “Cereza”</a:t>
            </a:r>
            <a:endParaRPr lang="es-ES" dirty="0"/>
          </a:p>
        </p:txBody>
      </p:sp>
      <p:pic>
        <p:nvPicPr>
          <p:cNvPr id="5" name="4 Marcador de contenido" descr="picota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161778"/>
            <a:ext cx="3810000" cy="241935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26493"/>
            <a:ext cx="4038600" cy="2642667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Picotas con sabor a Cereza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Tamaño: 200gr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Precios: 3€/bolsa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Referencia: PIC001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Picotas “Sandia”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3528" y="2132856"/>
            <a:ext cx="4038600" cy="2642667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Picotas con sabor a Sandia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Tamaño: 200gr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Precios: 3€/bolsa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Referencia: PIC002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7" name="6 Marcador de contenido" descr="picotas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060848"/>
            <a:ext cx="4038600" cy="29710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Picotas “</a:t>
            </a:r>
            <a:r>
              <a:rPr lang="es-ES" dirty="0" err="1" smtClean="0"/>
              <a:t>Cocacola</a:t>
            </a:r>
            <a:r>
              <a:rPr lang="es-ES" dirty="0" smtClean="0"/>
              <a:t>”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26493"/>
            <a:ext cx="4038600" cy="2642667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Picotas con sabor a </a:t>
            </a:r>
            <a:r>
              <a:rPr lang="es-ES" dirty="0" err="1" smtClean="0">
                <a:solidFill>
                  <a:schemeClr val="bg1"/>
                </a:solidFill>
              </a:rPr>
              <a:t>Cocacola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Tamaño: 200gr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Precios: 3€/bolsa</a:t>
            </a:r>
          </a:p>
          <a:p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Referencia: PIC003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5 Marcador de contenido" descr="picotas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0848"/>
            <a:ext cx="4038600" cy="293808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ío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170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Catálogo 2013 ARTISUR</vt:lpstr>
      <vt:lpstr>Caramelos violeta</vt:lpstr>
      <vt:lpstr>Gominolas Hotdog</vt:lpstr>
      <vt:lpstr>Puros chocolate</vt:lpstr>
      <vt:lpstr>Caramelos de Tomillo</vt:lpstr>
      <vt:lpstr>Caramelos de Romero</vt:lpstr>
      <vt:lpstr>Picotas “Cereza”</vt:lpstr>
      <vt:lpstr>Picotas “Sandia”</vt:lpstr>
      <vt:lpstr>Picotas “Cocacola”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1GAT</dc:creator>
  <cp:lastModifiedBy>1gat</cp:lastModifiedBy>
  <cp:revision>15</cp:revision>
  <dcterms:created xsi:type="dcterms:W3CDTF">2013-01-24T17:56:30Z</dcterms:created>
  <dcterms:modified xsi:type="dcterms:W3CDTF">2013-04-04T15:49:20Z</dcterms:modified>
</cp:coreProperties>
</file>